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d76d95c51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d76d95c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d76d95c51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d76d95c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.jpg"/><Relationship Id="rId5" Type="http://schemas.openxmlformats.org/officeDocument/2006/relationships/image" Target="../media/image21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5.jpg"/><Relationship Id="rId13" Type="http://schemas.openxmlformats.org/officeDocument/2006/relationships/image" Target="../media/image18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9" Type="http://schemas.openxmlformats.org/officeDocument/2006/relationships/image" Target="../media/image6.jpg"/><Relationship Id="rId5" Type="http://schemas.openxmlformats.org/officeDocument/2006/relationships/image" Target="../media/image3.jpg"/><Relationship Id="rId6" Type="http://schemas.openxmlformats.org/officeDocument/2006/relationships/image" Target="../media/image7.jpg"/><Relationship Id="rId7" Type="http://schemas.openxmlformats.org/officeDocument/2006/relationships/image" Target="../media/image16.jp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 Final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15, 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Quy, Justin, Rafael, Sunny</a:t>
            </a: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3857625" y="369175"/>
            <a:ext cx="1428750" cy="1428750"/>
            <a:chOff x="372925" y="741250"/>
            <a:chExt cx="1428750" cy="1428750"/>
          </a:xfrm>
        </p:grpSpPr>
        <p:pic>
          <p:nvPicPr>
            <p:cNvPr id="62" name="Google Shape;6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925" y="74125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/>
            <p:nvPr/>
          </p:nvSpPr>
          <p:spPr>
            <a:xfrm>
              <a:off x="822575" y="1268525"/>
              <a:ext cx="743400" cy="277500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FFFFFF"/>
                  </a:solidFill>
                  <a:latin typeface="Bangers"/>
                  <a:ea typeface="Bangers"/>
                  <a:cs typeface="Bangers"/>
                  <a:sym typeface="Bangers"/>
                </a:rPr>
                <a:t>UFC</a:t>
              </a:r>
              <a:endParaRPr b="1" sz="28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4459193" y="1399241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99253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7286" r="7286" t="0"/>
          <a:stretch/>
        </p:blipFill>
        <p:spPr>
          <a:xfrm>
            <a:off x="2343890" y="1399241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4496" y="1378975"/>
            <a:ext cx="2287403" cy="21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90250" y="526350"/>
            <a:ext cx="7520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Utilize machine learning library to create a</a:t>
            </a:r>
            <a:r>
              <a:rPr lang="en" sz="3600"/>
              <a:t> tool to predict outcome of UFC fights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Tools Used: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SciKit-Learn, Keras, Python &amp; Matplotlib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48312" r="0" t="0"/>
          <a:stretch/>
        </p:blipFill>
        <p:spPr>
          <a:xfrm rot="10800000">
            <a:off x="8120181" y="2740775"/>
            <a:ext cx="1020800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47865" t="0"/>
          <a:stretch/>
        </p:blipFill>
        <p:spPr>
          <a:xfrm>
            <a:off x="8123200" y="238475"/>
            <a:ext cx="1020800" cy="19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grpSp>
        <p:nvGrpSpPr>
          <p:cNvPr id="86" name="Google Shape;86;p16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87" name="Google Shape;87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95" name="Google Shape;95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221" y="2053425"/>
            <a:ext cx="1194626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025" y="2167821"/>
            <a:ext cx="671675" cy="2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625300" y="2938675"/>
            <a:ext cx="22422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Clean dataset from Kaggle to convert all strings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Eliminate unnecessary variables &amp; organize df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6500" y="1944521"/>
            <a:ext cx="1420401" cy="764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3515600" y="2938700"/>
            <a:ext cx="22422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Identify relevant features to be used for ML training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Train model through logistic regression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Train &amp; Test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6213" y="1843338"/>
            <a:ext cx="967025" cy="9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6405900" y="2963625"/>
            <a:ext cx="22422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Ensure fit &amp; accuracy of model by comparing predictions vs. actual results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Refine &amp; Improve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90250" y="526350"/>
            <a:ext cx="7520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Our Model’s Features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666666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24362" r="0" t="0"/>
          <a:stretch/>
        </p:blipFill>
        <p:spPr>
          <a:xfrm>
            <a:off x="526329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10337" l="30756" r="19499" t="15561"/>
          <a:stretch/>
        </p:blipFill>
        <p:spPr>
          <a:xfrm>
            <a:off x="1814605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17355" l="12773" r="31664" t="0"/>
          <a:stretch/>
        </p:blipFill>
        <p:spPr>
          <a:xfrm>
            <a:off x="3102881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31199" r="6163" t="37884"/>
          <a:stretch/>
        </p:blipFill>
        <p:spPr>
          <a:xfrm>
            <a:off x="4391157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7">
            <a:alphaModFix/>
          </a:blip>
          <a:srcRect b="7081" l="33052" r="18226" t="7081"/>
          <a:stretch/>
        </p:blipFill>
        <p:spPr>
          <a:xfrm>
            <a:off x="526336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8">
            <a:alphaModFix/>
          </a:blip>
          <a:srcRect b="0" l="45291" r="-2019" t="0"/>
          <a:stretch/>
        </p:blipFill>
        <p:spPr>
          <a:xfrm>
            <a:off x="1814610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9">
            <a:alphaModFix/>
          </a:blip>
          <a:srcRect b="28752" l="52964" r="8233" t="7124"/>
          <a:stretch/>
        </p:blipFill>
        <p:spPr>
          <a:xfrm>
            <a:off x="3102884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86834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Head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882754" y="3021615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Body </a:t>
            </a: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171028" y="302160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Clinches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4459302" y="3021623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Leg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90250" y="4435343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Ground &amp; Pounds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10">
            <a:alphaModFix/>
          </a:blip>
          <a:srcRect b="0" l="0" r="33682" t="0"/>
          <a:stretch/>
        </p:blipFill>
        <p:spPr>
          <a:xfrm>
            <a:off x="4391158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834492" y="4456484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Submissions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122765" y="4456499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Knockdowns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411039" y="4456484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Takedowns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7"/>
          <p:cNvSpPr txBox="1"/>
          <p:nvPr>
            <p:ph type="title"/>
          </p:nvPr>
        </p:nvSpPr>
        <p:spPr>
          <a:xfrm>
            <a:off x="1270225" y="1443525"/>
            <a:ext cx="3063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9138"/>
                </a:solidFill>
              </a:rPr>
              <a:t>Match Data</a:t>
            </a:r>
            <a:endParaRPr sz="2000">
              <a:solidFill>
                <a:srgbClr val="E69138"/>
              </a:solidFill>
            </a:endParaRPr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5862500" y="1443525"/>
            <a:ext cx="3063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9138"/>
                </a:solidFill>
              </a:rPr>
              <a:t>Fighter</a:t>
            </a:r>
            <a:r>
              <a:rPr b="1" lang="en" sz="2000">
                <a:solidFill>
                  <a:srgbClr val="E69138"/>
                </a:solidFill>
              </a:rPr>
              <a:t> Data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11">
            <a:alphaModFix/>
          </a:blip>
          <a:srcRect b="0" l="16143" r="16143" t="0"/>
          <a:stretch/>
        </p:blipFill>
        <p:spPr>
          <a:xfrm>
            <a:off x="6234504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6295009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Height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3271" y="2230066"/>
            <a:ext cx="1568700" cy="72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7735934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Reach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13">
            <a:alphaModFix/>
          </a:blip>
          <a:srcRect b="0" l="16384" r="16384" t="0"/>
          <a:stretch/>
        </p:blipFill>
        <p:spPr>
          <a:xfrm>
            <a:off x="7096354" y="3515649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7156859" y="4343443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Age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4677700" y="0"/>
            <a:ext cx="44664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487" y="718601"/>
            <a:ext cx="3950825" cy="3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75" y="1380025"/>
            <a:ext cx="4135952" cy="27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type="title"/>
          </p:nvPr>
        </p:nvSpPr>
        <p:spPr>
          <a:xfrm>
            <a:off x="311700" y="445025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Accuracy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311700" y="4192100"/>
            <a:ext cx="39999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</a:t>
            </a:r>
            <a:r>
              <a:rPr lang="en" sz="1000"/>
              <a:t>We converted results to represent: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= Red Side Win, 0 = Blue Side Win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50" y="2433707"/>
            <a:ext cx="376799" cy="3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“Future” Predictions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Due to our Kaggle dataset ending on June of 2019, we decided to leverage our model to predict 2H 2019 matches…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0" name="Google Shape;150;p19"/>
          <p:cNvSpPr txBox="1"/>
          <p:nvPr>
            <p:ph idx="2" type="body"/>
          </p:nvPr>
        </p:nvSpPr>
        <p:spPr>
          <a:xfrm>
            <a:off x="4832400" y="1152475"/>
            <a:ext cx="39999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Korean Zombie v. Frankie Edgar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UFC Fight Night 165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1" name="Google Shape;151;p19"/>
          <p:cNvSpPr txBox="1"/>
          <p:nvPr/>
        </p:nvSpPr>
        <p:spPr>
          <a:xfrm>
            <a:off x="4832400" y="2814650"/>
            <a:ext cx="3999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Kamaru Usman</a:t>
            </a:r>
            <a:r>
              <a:rPr b="1"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v. Colby Covington</a:t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UFC 245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915550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Our Model Prediction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6197725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Vegas Odds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Zombie -170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Edgar +140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7425000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Actual Result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Korean Zombie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(R1 KO/KTO)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943000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Our Model Prediction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225175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Vegas Odds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Usman -175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Covington +145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7452450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Actual Result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Usman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(R5 KO/TKO)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8" name="Google Shape;158;p19"/>
          <p:cNvPicPr preferRelativeResize="0"/>
          <p:nvPr/>
        </p:nvPicPr>
        <p:blipFill rotWithShape="1">
          <a:blip r:embed="rId3">
            <a:alphaModFix/>
          </a:blip>
          <a:srcRect b="38052" l="0" r="0" t="3078"/>
          <a:stretch/>
        </p:blipFill>
        <p:spPr>
          <a:xfrm>
            <a:off x="603200" y="2269475"/>
            <a:ext cx="3210210" cy="125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4">
            <a:alphaModFix/>
          </a:blip>
          <a:srcRect b="18927" l="0" r="0" t="15304"/>
          <a:stretch/>
        </p:blipFill>
        <p:spPr>
          <a:xfrm>
            <a:off x="603200" y="3529046"/>
            <a:ext cx="3210210" cy="140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